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Roboto Light"/>
      <p:regular r:id="rId27"/>
      <p:bold r:id="rId28"/>
      <p:italic r:id="rId29"/>
      <p:boldItalic r:id="rId30"/>
    </p:embeddedFont>
    <p:embeddedFont>
      <p:font typeface="Roboto Mono Regula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RobotoLight-bold.fntdata"/><Relationship Id="rId27" Type="http://schemas.openxmlformats.org/officeDocument/2006/relationships/font" Target="fonts/Roboto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Regular-regular.fntdata"/><Relationship Id="rId30" Type="http://schemas.openxmlformats.org/officeDocument/2006/relationships/font" Target="fonts/Roboto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MonoRegular-italic.fntdata"/><Relationship Id="rId10" Type="http://schemas.openxmlformats.org/officeDocument/2006/relationships/slide" Target="slides/slide6.xml"/><Relationship Id="rId32" Type="http://schemas.openxmlformats.org/officeDocument/2006/relationships/font" Target="fonts/RobotoMonoRegular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RobotoMonoRegular-boldItalic.fntdata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bfb47ffa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bfb47ffa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d2b198278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d2b198278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d2b54ace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d2b54ace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d2b19822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d2b19822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d2b19827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d2b19827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d2b19827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d2b19827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d2b19827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d2b19827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d2b19827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d2b19827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d2b19827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d2b19827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d2b19827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d2b19827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None/>
              <a:defRPr sz="2400">
                <a:solidFill>
                  <a:srgbClr val="9E9E9E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407875" y="599125"/>
            <a:ext cx="8340000" cy="22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Blue/White">
  <p:cSld name="CUSTOM_18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269375" y="446175"/>
            <a:ext cx="23571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269375" y="1271150"/>
            <a:ext cx="1995000" cy="28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White/Gray">
  <p:cSld name="CUSTOM_19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3438750" y="-3125"/>
            <a:ext cx="5705400" cy="51435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311475" y="1649100"/>
            <a:ext cx="28707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subTitle"/>
          </p:nvPr>
        </p:nvSpPr>
        <p:spPr>
          <a:xfrm>
            <a:off x="311475" y="2870125"/>
            <a:ext cx="27444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">
  <p:cSld name="CUSTOM_9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/>
        </p:nvSpPr>
        <p:spPr>
          <a:xfrm>
            <a:off x="62725" y="3742198"/>
            <a:ext cx="7332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 frame is great, use a scrim for text.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- Dark Gray">
  <p:cSld name="CUSTOM_16">
    <p:bg>
      <p:bgPr>
        <a:solidFill>
          <a:srgbClr val="42424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 - Blue">
  <p:cSld name="CUSTOM_17">
    <p:bg>
      <p:bgPr>
        <a:solidFill>
          <a:srgbClr val="1E88E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/>
        </p:nvSpPr>
        <p:spPr>
          <a:xfrm>
            <a:off x="887225" y="1680143"/>
            <a:ext cx="429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 - Light Gray">
  <p:cSld name="CUSTOM_16_1_1">
    <p:bg>
      <p:bgPr>
        <a:solidFill>
          <a:srgbClr val="EEEEE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609600" y="1659900"/>
            <a:ext cx="83307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552025" y="1738250"/>
            <a:ext cx="74949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">
  <p:cSld name="CUSTOM_11">
    <p:bg>
      <p:bgPr>
        <a:solidFill>
          <a:srgbClr val="1E88E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176350" y="248700"/>
            <a:ext cx="41826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">
  <p:cSld name="CUSTOM_12">
    <p:bg>
      <p:bgPr>
        <a:solidFill>
          <a:srgbClr val="1E88E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/>
          <p:nvPr/>
        </p:nvSpPr>
        <p:spPr>
          <a:xfrm>
            <a:off x="610200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176350" y="248700"/>
            <a:ext cx="27027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244150" y="1300600"/>
            <a:ext cx="2315100" cy="26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subTitle"/>
          </p:nvPr>
        </p:nvSpPr>
        <p:spPr>
          <a:xfrm>
            <a:off x="3332975" y="316550"/>
            <a:ext cx="23151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3" type="subTitle"/>
          </p:nvPr>
        </p:nvSpPr>
        <p:spPr>
          <a:xfrm>
            <a:off x="6465450" y="342250"/>
            <a:ext cx="23151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White">
  <p:cSld name="BIG_NUMBER_1_1_1_1_1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590150" y="1755443"/>
            <a:ext cx="5963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you!</a:t>
            </a:r>
            <a:endParaRPr sz="3600">
              <a:solidFill>
                <a:srgbClr val="4242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89" name="Google Shape;89;p20"/>
          <p:cNvCxnSpPr/>
          <p:nvPr/>
        </p:nvCxnSpPr>
        <p:spPr>
          <a:xfrm rot="10800000">
            <a:off x="2178600" y="11098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" name="Google Shape;90;p20"/>
          <p:cNvCxnSpPr/>
          <p:nvPr/>
        </p:nvCxnSpPr>
        <p:spPr>
          <a:xfrm rot="10800000">
            <a:off x="4902600" y="11165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20"/>
          <p:cNvCxnSpPr/>
          <p:nvPr/>
        </p:nvCxnSpPr>
        <p:spPr>
          <a:xfrm rot="10800000">
            <a:off x="2178525" y="3047475"/>
            <a:ext cx="48066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_1_1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431225" y="2350500"/>
            <a:ext cx="5853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None/>
              <a:defRPr>
                <a:solidFill>
                  <a:srgbClr val="9E9E9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075" y="978006"/>
            <a:ext cx="2655700" cy="2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379325" y="365100"/>
            <a:ext cx="59574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3C78D8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TC presentation templates">
  <p:cSld name="TITLE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900"/>
              <a:buFont typeface="Verdana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9pPr>
          </a:lstStyle>
          <a:p/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20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53575" y="29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53575" y="1060700"/>
            <a:ext cx="8443500" cy="3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Blue/White">
  <p:cSld name="CUSTOM_15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22400"/>
            <a:ext cx="9144000" cy="9615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37600" y="189050"/>
            <a:ext cx="71823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37600" y="1079350"/>
            <a:ext cx="82635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White/Blue">
  <p:cSld name="TITLE_1_2">
    <p:bg>
      <p:bgPr>
        <a:solidFill>
          <a:srgbClr val="1E88E5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30575" y="-20400"/>
            <a:ext cx="9174600" cy="9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-15825" y="949575"/>
            <a:ext cx="9174600" cy="41940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437600" y="178375"/>
            <a:ext cx="75852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37600" y="1231750"/>
            <a:ext cx="82635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Blue Background" type="tx">
  <p:cSld name="TITLE_AND_BODY">
    <p:bg>
      <p:bgPr>
        <a:solidFill>
          <a:srgbClr val="1E88E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hot" showMasterSp="0">
  <p:cSld name="Sample Light Slide_1_1_2_1">
    <p:bg>
      <p:bgPr>
        <a:solidFill>
          <a:srgbClr val="F6F9F8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4561022" y="-8475"/>
            <a:ext cx="4620300" cy="51519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splaying laptop.png" id="44" name="Google Shape;44;p10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4" y="674944"/>
            <a:ext cx="4493213" cy="379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 flipH="1">
            <a:off x="28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311700" y="272100"/>
            <a:ext cx="43014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1976D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9pPr>
          </a:lstStyle>
          <a:p/>
        </p:txBody>
      </p:sp>
      <p:sp>
        <p:nvSpPr>
          <p:cNvPr id="47" name="Google Shape;47;p10"/>
          <p:cNvSpPr/>
          <p:nvPr/>
        </p:nvSpPr>
        <p:spPr>
          <a:xfrm>
            <a:off x="5578350" y="864731"/>
            <a:ext cx="3603000" cy="311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283125" y="1220596"/>
            <a:ext cx="4781400" cy="3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Google Shape;49;p10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64100" y="457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85200" y="293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285200" y="1079350"/>
            <a:ext cx="82635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 Light"/>
              <a:buChar char="●"/>
              <a:defRPr sz="1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stackoverflow.com/questions/41030429/brew-upgrade-hangs-on-el-capitan" TargetMode="External"/><Relationship Id="rId5" Type="http://schemas.openxmlformats.org/officeDocument/2006/relationships/hyperlink" Target="https://discourse.brew.sh/t/install-hanging-on-macos-catalina/664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://www.gitforwindows.org" TargetMode="External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>
              <a:alpha val="615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666000" y="919625"/>
            <a:ext cx="78120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Installing Git in Mac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4502002"/>
            <a:ext cx="1466849" cy="5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Troubleshooting on Homebrew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" name="Google Shape;209;p4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0" name="Google Shape;2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414725" y="1038200"/>
            <a:ext cx="84912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If it gets stuck downloading the package: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https://stackoverflow.com/questions/41030429/brew-upgrade-hangs-on-el-capitan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An alternative solution: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https://discourse.brew.sh/t/install-hanging-on-macos-catalina/6649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Installation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" name="Google Shape;137;p3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/>
        </p:nvSpPr>
        <p:spPr>
          <a:xfrm>
            <a:off x="414725" y="977625"/>
            <a:ext cx="857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 to </a:t>
            </a:r>
            <a:r>
              <a:rPr b="1" lang="en-GB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www.brew.sh</a:t>
            </a:r>
            <a:r>
              <a:rPr b="1"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copy the bash command.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25" y="1487250"/>
            <a:ext cx="5858077" cy="34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Installation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" name="Google Shape;146;p3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3"/>
          <p:cNvSpPr txBox="1"/>
          <p:nvPr/>
        </p:nvSpPr>
        <p:spPr>
          <a:xfrm>
            <a:off x="285400" y="1062775"/>
            <a:ext cx="83682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Open a terminal window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99" y="1333425"/>
            <a:ext cx="5901802" cy="40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921675"/>
            <a:ext cx="5287029" cy="4221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4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Installation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6" name="Google Shape;156;p3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" name="Google Shape;1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4"/>
          <p:cNvSpPr txBox="1"/>
          <p:nvPr/>
        </p:nvSpPr>
        <p:spPr>
          <a:xfrm>
            <a:off x="5287025" y="1062775"/>
            <a:ext cx="33666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Paste the command from the brew website and run it.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might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 ask for your password.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921675"/>
            <a:ext cx="5287029" cy="422182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5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Installation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" name="Google Shape;165;p3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5"/>
          <p:cNvSpPr txBox="1"/>
          <p:nvPr/>
        </p:nvSpPr>
        <p:spPr>
          <a:xfrm>
            <a:off x="5075700" y="1062775"/>
            <a:ext cx="35778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Wait for it to finish.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Might take several minutes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Installation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" name="Google Shape;173;p3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6"/>
          <p:cNvSpPr txBox="1"/>
          <p:nvPr/>
        </p:nvSpPr>
        <p:spPr>
          <a:xfrm>
            <a:off x="5293325" y="1038200"/>
            <a:ext cx="36126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Check that brew got installed by checking the version: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rew --version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Might happen that you will run into some Xcode error. In that case, research for an online solution.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9682"/>
            <a:ext cx="5293324" cy="422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Installation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2" name="Google Shape;182;p3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/>
          <p:nvPr/>
        </p:nvSpPr>
        <p:spPr>
          <a:xfrm>
            <a:off x="5293325" y="1038200"/>
            <a:ext cx="36126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Install git by running: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14E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brew install git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6649"/>
            <a:ext cx="5293324" cy="42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Installation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3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8"/>
          <p:cNvSpPr txBox="1"/>
          <p:nvPr/>
        </p:nvSpPr>
        <p:spPr>
          <a:xfrm>
            <a:off x="5293325" y="1038200"/>
            <a:ext cx="36126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Check that Git was installed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14E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--version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8760"/>
            <a:ext cx="5293324" cy="422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Installation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3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 txBox="1"/>
          <p:nvPr/>
        </p:nvSpPr>
        <p:spPr>
          <a:xfrm>
            <a:off x="5293325" y="1038200"/>
            <a:ext cx="36126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Roboto"/>
                <a:ea typeface="Roboto"/>
                <a:cs typeface="Roboto"/>
                <a:sym typeface="Roboto"/>
              </a:rPr>
              <a:t>Check that Git was installed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14E3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--version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8760"/>
            <a:ext cx="5293324" cy="422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lutte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